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5" r:id="rId10"/>
    <p:sldId id="266" r:id="rId11"/>
    <p:sldId id="264" r:id="rId12"/>
    <p:sldId id="267" r:id="rId13"/>
    <p:sldId id="26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8274F0-47A2-4FB3-AA95-BB86A0DD6E14}" type="datetimeFigureOut">
              <a:rPr lang="zh-TW" altLang="en-US" smtClean="0"/>
              <a:t>2017/1/5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931689B-F4B2-49FB-BD3B-9AF706406A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%E8%8A%92%E6%9E%9C" TargetMode="External"/><Relationship Id="rId2" Type="http://schemas.openxmlformats.org/officeDocument/2006/relationships/hyperlink" Target="https://zh.wikipedia.org/wiki/%E9%B9%A6%E9%B9%8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ni-576NyKI" TargetMode="External"/><Relationship Id="rId2" Type="http://schemas.openxmlformats.org/officeDocument/2006/relationships/hyperlink" Target="https://www.youtube.com/watch?v=ex-o02zR4f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CbfNVgPpnZ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c.tynt.com/b/rw?id=bGee2M3Q0r4iaCacwqm_6r&amp;u=ETtodaynet" TargetMode="External"/><Relationship Id="rId2" Type="http://schemas.openxmlformats.org/officeDocument/2006/relationships/hyperlink" Target="http://www.ettoday.net/news/20150403/487421.htm#ixzz4RGs9GBl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c.tynt.com/b/rf?id=bGee2M3Q0r4iaCacwqm_6r&amp;u=ETtoda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m.edu.tw/ymnews/201/sub_movie.html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atNYG3E07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城市、疾病與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愛情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~</a:t>
            </a:r>
            <a:r>
              <a:rPr lang="zh-TW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羅毓嘉</a:t>
            </a:r>
            <a:r>
              <a:rPr lang="zh-TW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〈煞死的十八歲</a:t>
            </a:r>
            <a:r>
              <a:rPr lang="zh-TW" altLang="zh-TW" sz="3200" b="1" dirty="0" smtClean="0">
                <a:latin typeface="華康中黑體" panose="020B0509000000000000" pitchFamily="49" charset="-120"/>
                <a:ea typeface="華康中黑體" panose="020B0509000000000000" pitchFamily="49" charset="-120"/>
              </a:rPr>
              <a:t>〉</a:t>
            </a:r>
            <a:endParaRPr lang="zh-TW" altLang="en-US" sz="3200" dirty="0">
              <a:latin typeface="華康中黑體" panose="020B0509000000000000" pitchFamily="49" charset="-120"/>
              <a:ea typeface="華康中黑體" panose="020B05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3717032"/>
            <a:ext cx="6400800" cy="1473200"/>
          </a:xfrm>
        </p:spPr>
        <p:txBody>
          <a:bodyPr>
            <a:normAutofit/>
          </a:bodyPr>
          <a:lstStyle/>
          <a:p>
            <a:pPr algn="l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國文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劉慧珠老師整理</a:t>
            </a:r>
          </a:p>
        </p:txBody>
      </p:sp>
    </p:spTree>
    <p:extLst>
      <p:ext uri="{BB962C8B-B14F-4D97-AF65-F5344CB8AC3E}">
        <p14:creationId xmlns:p14="http://schemas.microsoft.com/office/powerpoint/2010/main" val="85381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小說開始於烏爾比諾醫生，他前來檢查摯友耶勒米雅</a:t>
            </a:r>
            <a:r>
              <a:rPr lang="en-US" altLang="zh-TW" dirty="0"/>
              <a:t>·</a:t>
            </a:r>
            <a:r>
              <a:rPr lang="zh-TW" altLang="en-US" dirty="0"/>
              <a:t>聖阿穆（</a:t>
            </a:r>
            <a:r>
              <a:rPr lang="en-US" altLang="zh-TW" dirty="0"/>
              <a:t>Jeremiah Saint-Amour</a:t>
            </a:r>
            <a:r>
              <a:rPr lang="zh-TW" altLang="en-US" dirty="0"/>
              <a:t>）的遺體。阿穆在</a:t>
            </a:r>
            <a:r>
              <a:rPr lang="en-US" altLang="zh-TW" dirty="0"/>
              <a:t>60</a:t>
            </a:r>
            <a:r>
              <a:rPr lang="zh-TW" altLang="en-US" dirty="0"/>
              <a:t>歲的時候自殺，為的是不再變老。回到自己的家中，醫生發現自己心愛的寵物</a:t>
            </a:r>
            <a:r>
              <a:rPr lang="zh-TW" altLang="en-US" dirty="0">
                <a:hlinkClick r:id="rId2" tooltip="鸚鵡"/>
              </a:rPr>
              <a:t>鸚鵡</a:t>
            </a:r>
            <a:r>
              <a:rPr lang="zh-TW" altLang="en-US" dirty="0"/>
              <a:t>正停在一株</a:t>
            </a:r>
            <a:r>
              <a:rPr lang="zh-TW" altLang="en-US" dirty="0">
                <a:hlinkClick r:id="rId3" tooltip="芒果"/>
              </a:rPr>
              <a:t>芒果</a:t>
            </a:r>
            <a:r>
              <a:rPr lang="zh-TW" altLang="en-US" dirty="0"/>
              <a:t>樹的頂上，當他試圖救它的時候，迎向了自己的死亡。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11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755577" y="2276872"/>
            <a:ext cx="7524824" cy="3849291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城市</a:t>
            </a:r>
            <a:r>
              <a:rPr lang="zh-TW" altLang="en-US" sz="3600" dirty="0" smtClean="0"/>
              <a:t>災難</a:t>
            </a:r>
            <a:r>
              <a:rPr lang="en-US" altLang="zh-TW" sz="3600" dirty="0" smtClean="0"/>
              <a:t>~</a:t>
            </a:r>
            <a:r>
              <a:rPr lang="zh-TW" altLang="en-US" sz="3600" dirty="0" smtClean="0"/>
              <a:t>疾病蔓延</a:t>
            </a:r>
            <a:endParaRPr lang="en-US" altLang="zh-TW" sz="3600" dirty="0" smtClean="0"/>
          </a:p>
          <a:p>
            <a:r>
              <a:rPr lang="zh-TW" altLang="en-US" sz="3600" dirty="0"/>
              <a:t>地鐵</a:t>
            </a:r>
            <a:r>
              <a:rPr lang="zh-TW" altLang="en-US" sz="3600" dirty="0" smtClean="0"/>
              <a:t>偶遇</a:t>
            </a:r>
            <a:r>
              <a:rPr lang="en-US" altLang="zh-TW" sz="3600" dirty="0" smtClean="0"/>
              <a:t>~</a:t>
            </a:r>
            <a:r>
              <a:rPr lang="zh-TW" altLang="en-US" sz="3600" dirty="0" smtClean="0"/>
              <a:t>驚鴻一瞥</a:t>
            </a:r>
            <a:endParaRPr lang="en-US" altLang="zh-TW" sz="3600" dirty="0" smtClean="0"/>
          </a:p>
          <a:p>
            <a:r>
              <a:rPr lang="zh-TW" altLang="en-US" sz="3600" dirty="0"/>
              <a:t>相知相惜</a:t>
            </a:r>
            <a:r>
              <a:rPr lang="en-US" altLang="zh-TW" sz="3600" dirty="0" smtClean="0"/>
              <a:t>~</a:t>
            </a:r>
            <a:r>
              <a:rPr lang="zh-TW" altLang="en-US" sz="3600" dirty="0" smtClean="0"/>
              <a:t>心有靈犀</a:t>
            </a:r>
            <a:endParaRPr lang="en-US" altLang="zh-TW" sz="3600" dirty="0" smtClean="0"/>
          </a:p>
          <a:p>
            <a:r>
              <a:rPr lang="zh-TW" altLang="en-US" sz="3600" dirty="0" smtClean="0"/>
              <a:t>無疾而終</a:t>
            </a:r>
            <a:r>
              <a:rPr lang="en-US" altLang="zh-TW" sz="3600" dirty="0" smtClean="0"/>
              <a:t>~</a:t>
            </a:r>
            <a:r>
              <a:rPr lang="zh-TW" altLang="en-US" sz="3600" dirty="0" smtClean="0"/>
              <a:t>迫於現實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52728"/>
          </a:xfrm>
        </p:spPr>
        <p:txBody>
          <a:bodyPr/>
          <a:lstStyle/>
          <a:p>
            <a:r>
              <a:rPr lang="zh-TW" altLang="en-US" dirty="0" smtClean="0"/>
              <a:t>文章大意：城市</a:t>
            </a:r>
            <a:r>
              <a:rPr lang="zh-TW" altLang="en-US" dirty="0"/>
              <a:t>、疾病與愛情</a:t>
            </a:r>
          </a:p>
        </p:txBody>
      </p:sp>
    </p:spTree>
    <p:extLst>
      <p:ext uri="{BB962C8B-B14F-4D97-AF65-F5344CB8AC3E}">
        <p14:creationId xmlns:p14="http://schemas.microsoft.com/office/powerpoint/2010/main" val="79733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27584" y="2204864"/>
            <a:ext cx="7408333" cy="3450696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一座城市，一場疾病。兩個人，三個人，卻遠得比什麼都近。</a:t>
            </a:r>
            <a:endParaRPr lang="zh-TW" altLang="en-US" sz="32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熾熱的十八歲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09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【</a:t>
            </a:r>
            <a:r>
              <a:rPr lang="zh-TW" altLang="en-US" dirty="0">
                <a:hlinkClick r:id="rId2"/>
              </a:rPr>
              <a:t>谷阿莫</a:t>
            </a:r>
            <a:r>
              <a:rPr lang="en-US" altLang="zh-TW" dirty="0">
                <a:hlinkClick r:id="rId2"/>
              </a:rPr>
              <a:t>】</a:t>
            </a:r>
            <a:r>
              <a:rPr lang="en-US" altLang="zh-TW" dirty="0"/>
              <a:t>5</a:t>
            </a:r>
            <a:r>
              <a:rPr lang="zh-TW" altLang="en-US" dirty="0" smtClean="0"/>
              <a:t>分鐘</a:t>
            </a:r>
            <a:r>
              <a:rPr lang="zh-TW" altLang="en-US" dirty="0"/>
              <a:t>看完</a:t>
            </a:r>
            <a:r>
              <a:rPr lang="en-US" altLang="zh-TW" dirty="0"/>
              <a:t>2005</a:t>
            </a:r>
            <a:r>
              <a:rPr lang="zh-TW" altLang="en-US" dirty="0"/>
              <a:t>年熱門电影</a:t>
            </a:r>
            <a:r>
              <a:rPr lang="en-US" altLang="zh-TW" dirty="0"/>
              <a:t>《</a:t>
            </a:r>
            <a:r>
              <a:rPr lang="zh-TW" altLang="en-US" dirty="0"/>
              <a:t>斷背山</a:t>
            </a:r>
            <a:r>
              <a:rPr lang="en-US" altLang="zh-TW" dirty="0" smtClean="0"/>
              <a:t>》</a:t>
            </a:r>
          </a:p>
          <a:p>
            <a:r>
              <a:rPr lang="en-US" altLang="zh-TW" dirty="0">
                <a:hlinkClick r:id="rId3"/>
              </a:rPr>
              <a:t>【</a:t>
            </a:r>
            <a:r>
              <a:rPr lang="zh-TW" altLang="en-US" dirty="0">
                <a:hlinkClick r:id="rId3"/>
              </a:rPr>
              <a:t>斷背山</a:t>
            </a:r>
            <a:r>
              <a:rPr lang="en-US" altLang="zh-TW" dirty="0">
                <a:hlinkClick r:id="rId3"/>
              </a:rPr>
              <a:t>】</a:t>
            </a:r>
            <a:r>
              <a:rPr lang="zh-TW" altLang="en-US" dirty="0"/>
              <a:t>：你 與我之一件襯衫虐哭全世界</a:t>
            </a:r>
            <a:r>
              <a:rPr lang="en-US" altLang="zh-TW" dirty="0"/>
              <a:t>| </a:t>
            </a:r>
            <a:r>
              <a:rPr lang="zh-TW" altLang="en-US" dirty="0"/>
              <a:t>電影說</a:t>
            </a:r>
            <a:r>
              <a:rPr lang="en-US" altLang="zh-TW" dirty="0"/>
              <a:t>#R11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【</a:t>
            </a:r>
            <a:r>
              <a:rPr lang="zh-TW" altLang="en-US" dirty="0">
                <a:hlinkClick r:id="rId4"/>
              </a:rPr>
              <a:t>歐美電影</a:t>
            </a:r>
            <a:r>
              <a:rPr lang="en-US" altLang="zh-TW" dirty="0">
                <a:hlinkClick r:id="rId4"/>
              </a:rPr>
              <a:t>】</a:t>
            </a:r>
            <a:r>
              <a:rPr lang="zh-TW" altLang="en-US" dirty="0">
                <a:hlinkClick r:id="rId4"/>
              </a:rPr>
              <a:t>斷背山</a:t>
            </a:r>
            <a:r>
              <a:rPr lang="zh-TW" altLang="en-US" dirty="0"/>
              <a:t>「</a:t>
            </a:r>
            <a:r>
              <a:rPr lang="en-US" altLang="zh-TW" dirty="0" err="1"/>
              <a:t>Brokeback_Mountain</a:t>
            </a:r>
            <a:r>
              <a:rPr lang="zh-TW" altLang="en-US" dirty="0"/>
              <a:t>」</a:t>
            </a:r>
            <a:r>
              <a:rPr lang="en-US" altLang="zh-TW" dirty="0"/>
              <a:t>《</a:t>
            </a:r>
            <a:r>
              <a:rPr lang="zh-TW" altLang="en-US" dirty="0"/>
              <a:t>電影預告</a:t>
            </a:r>
            <a:r>
              <a:rPr lang="en-US" altLang="zh-TW" dirty="0"/>
              <a:t>》HD</a:t>
            </a:r>
            <a:r>
              <a:rPr lang="zh-TW" altLang="en-US" dirty="0"/>
              <a:t>畫質</a:t>
            </a: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斷背</a:t>
            </a:r>
            <a:r>
              <a:rPr lang="zh-TW" altLang="en-US" dirty="0"/>
              <a:t>山</a:t>
            </a:r>
          </a:p>
        </p:txBody>
      </p:sp>
    </p:spTree>
    <p:extLst>
      <p:ext uri="{BB962C8B-B14F-4D97-AF65-F5344CB8AC3E}">
        <p14:creationId xmlns:p14="http://schemas.microsoft.com/office/powerpoint/2010/main" val="146632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1484784"/>
            <a:ext cx="7772400" cy="1780108"/>
          </a:xfrm>
        </p:spPr>
        <p:txBody>
          <a:bodyPr/>
          <a:lstStyle/>
          <a:p>
            <a:r>
              <a:rPr lang="zh-TW" altLang="en-US" dirty="0" smtClean="0"/>
              <a:t>文章背景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zh-TW" sz="4800" dirty="0"/>
              <a:t>SARS事件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78926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「</a:t>
            </a:r>
            <a:r>
              <a:rPr lang="en-US" altLang="zh-TW" dirty="0"/>
              <a:t>SARS</a:t>
            </a:r>
            <a:r>
              <a:rPr lang="zh-TW" altLang="en-US" dirty="0"/>
              <a:t>」一詞在大中華地區各地有不同習慣稱呼。中國大陸慣稱「非典型肺炎」，並簡稱作「非典」。香港習慣把「</a:t>
            </a:r>
            <a:r>
              <a:rPr lang="en-US" altLang="zh-TW" dirty="0"/>
              <a:t>SARS</a:t>
            </a:r>
            <a:r>
              <a:rPr lang="zh-TW" altLang="en-US" dirty="0"/>
              <a:t>」依粵音譯作「沙士」，或直接用英語「</a:t>
            </a:r>
            <a:r>
              <a:rPr lang="en-US" altLang="zh-TW" dirty="0"/>
              <a:t>SARS</a:t>
            </a:r>
            <a:r>
              <a:rPr lang="zh-TW" altLang="en-US" dirty="0"/>
              <a:t>」。台灣亦慣用英語。新加坡媒體一度使用「薩斯」，</a:t>
            </a:r>
            <a:r>
              <a:rPr lang="en-US" altLang="zh-TW" dirty="0"/>
              <a:t>4</a:t>
            </a:r>
            <a:r>
              <a:rPr lang="zh-TW" altLang="en-US" dirty="0"/>
              <a:t>月</a:t>
            </a:r>
            <a:r>
              <a:rPr lang="en-US" altLang="zh-TW" dirty="0"/>
              <a:t>17</a:t>
            </a:r>
            <a:r>
              <a:rPr lang="zh-TW" altLang="en-US" dirty="0"/>
              <a:t>日，華文媒介統一譯名委員會統一作「沙斯」。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SARS</a:t>
            </a:r>
            <a:r>
              <a:rPr lang="zh-TW" altLang="zh-TW" dirty="0" smtClean="0"/>
              <a:t>事件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101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現在認為，該病最早是於</a:t>
            </a:r>
            <a:r>
              <a:rPr lang="en-US" altLang="zh-TW" dirty="0"/>
              <a:t>2002</a:t>
            </a:r>
            <a:r>
              <a:rPr lang="zh-TW" altLang="en-US" dirty="0"/>
              <a:t>年</a:t>
            </a:r>
            <a:r>
              <a:rPr lang="en-US" altLang="zh-TW" dirty="0"/>
              <a:t>11</a:t>
            </a:r>
            <a:r>
              <a:rPr lang="zh-TW" altLang="en-US" dirty="0"/>
              <a:t>月</a:t>
            </a:r>
            <a:r>
              <a:rPr lang="en-US" altLang="zh-TW" dirty="0"/>
              <a:t>16</a:t>
            </a:r>
            <a:r>
              <a:rPr lang="zh-TW" altLang="en-US" dirty="0"/>
              <a:t>日在廣東順德爆發的</a:t>
            </a:r>
            <a:r>
              <a:rPr lang="zh-TW" altLang="en-US" dirty="0" smtClean="0"/>
              <a:t>。第</a:t>
            </a:r>
            <a:r>
              <a:rPr lang="zh-TW" altLang="en-US" dirty="0"/>
              <a:t>一例報告病例的患者是於</a:t>
            </a:r>
            <a:r>
              <a:rPr lang="en-US" altLang="zh-TW" dirty="0"/>
              <a:t>2002</a:t>
            </a:r>
            <a:r>
              <a:rPr lang="zh-TW" altLang="en-US" dirty="0"/>
              <a:t>年</a:t>
            </a:r>
            <a:r>
              <a:rPr lang="en-US" altLang="zh-TW" dirty="0"/>
              <a:t>12</a:t>
            </a:r>
            <a:r>
              <a:rPr lang="zh-TW" altLang="en-US" dirty="0"/>
              <a:t>月</a:t>
            </a:r>
            <a:r>
              <a:rPr lang="en-US" altLang="zh-TW" dirty="0"/>
              <a:t>15</a:t>
            </a:r>
            <a:r>
              <a:rPr lang="zh-TW" altLang="en-US" dirty="0"/>
              <a:t>日在河源市發現患病的黃杏初</a:t>
            </a:r>
            <a:r>
              <a:rPr lang="zh-TW" altLang="en-US" dirty="0" smtClean="0"/>
              <a:t>。</a:t>
            </a:r>
            <a:r>
              <a:rPr lang="en-US" altLang="zh-TW" dirty="0" smtClean="0"/>
              <a:t>2003</a:t>
            </a:r>
            <a:r>
              <a:rPr lang="zh-TW" altLang="en-US" dirty="0"/>
              <a:t>年</a:t>
            </a:r>
            <a:r>
              <a:rPr lang="en-US" altLang="zh-TW" dirty="0"/>
              <a:t>1</a:t>
            </a:r>
            <a:r>
              <a:rPr lang="zh-TW" altLang="en-US" dirty="0"/>
              <a:t>月</a:t>
            </a:r>
            <a:r>
              <a:rPr lang="en-US" altLang="zh-TW" dirty="0"/>
              <a:t>10</a:t>
            </a:r>
            <a:r>
              <a:rPr lang="zh-TW" altLang="en-US" dirty="0"/>
              <a:t>日，黃杏初康復出院，後被認定為中國首例非典型肺炎報告病例。</a:t>
            </a:r>
            <a:r>
              <a:rPr lang="en-US" altLang="zh-TW" dirty="0"/>
              <a:t>2002</a:t>
            </a:r>
            <a:r>
              <a:rPr lang="zh-TW" altLang="en-US" dirty="0"/>
              <a:t>年</a:t>
            </a:r>
            <a:r>
              <a:rPr lang="en-US" altLang="zh-TW" dirty="0"/>
              <a:t>12</a:t>
            </a:r>
            <a:r>
              <a:rPr lang="zh-TW" altLang="en-US" dirty="0"/>
              <a:t>月底，廣東民間出現了關於一種致命怪病的傳言，甚至說出在一些醫院有病人因此怪病而大批死亡。由於坊間流傳指煲醋和喝板藍根可以預防怪病，因此市面出現搶購米醋和板藍根的風潮。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爆發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7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2003</a:t>
            </a:r>
            <a:r>
              <a:rPr lang="zh-TW" altLang="en-US" dirty="0"/>
              <a:t>年是</a:t>
            </a:r>
            <a:r>
              <a:rPr lang="en-US" altLang="zh-TW" dirty="0"/>
              <a:t>SARS</a:t>
            </a:r>
            <a:r>
              <a:rPr lang="zh-TW" altLang="en-US" dirty="0"/>
              <a:t>肆虐的那一年，也是台灣近代史上難以忘懷的一年，光台灣地區就將近四百人感染，五十多人死亡，而其中一位就是我這篇故事的來源</a:t>
            </a:r>
            <a:r>
              <a:rPr lang="zh-TW" altLang="en-US" dirty="0" smtClean="0"/>
              <a:t>。</a:t>
            </a:r>
            <a:r>
              <a:rPr lang="en-US" altLang="zh-TW" dirty="0" smtClean="0"/>
              <a:t>(</a:t>
            </a:r>
            <a:r>
              <a:rPr lang="zh-TW" altLang="en-US" b="1" dirty="0" smtClean="0"/>
              <a:t>作者</a:t>
            </a:r>
            <a:r>
              <a:rPr lang="zh-TW" altLang="en-US" b="1" dirty="0"/>
              <a:t>／阿</a:t>
            </a:r>
            <a:r>
              <a:rPr lang="zh-TW" altLang="en-US" b="1" dirty="0" smtClean="0"/>
              <a:t>任</a:t>
            </a:r>
            <a:r>
              <a:rPr lang="en-US" altLang="zh-TW" b="1" dirty="0" smtClean="0"/>
              <a:t>)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原文網址</a:t>
            </a:r>
            <a:r>
              <a:rPr lang="en-US" altLang="zh-TW" dirty="0"/>
              <a:t>: </a:t>
            </a:r>
            <a:r>
              <a:rPr lang="zh-TW" altLang="en-US" dirty="0">
                <a:hlinkClick r:id="rId2"/>
              </a:rPr>
              <a:t>我在</a:t>
            </a:r>
            <a:r>
              <a:rPr lang="en-US" altLang="zh-TW" dirty="0">
                <a:hlinkClick r:id="rId2"/>
              </a:rPr>
              <a:t>SARS</a:t>
            </a:r>
            <a:r>
              <a:rPr lang="zh-TW" altLang="en-US" dirty="0">
                <a:hlinkClick r:id="rId2"/>
              </a:rPr>
              <a:t>那一年 </a:t>
            </a:r>
            <a:r>
              <a:rPr lang="en-US" altLang="zh-TW" dirty="0">
                <a:hlinkClick r:id="rId2"/>
              </a:rPr>
              <a:t>| </a:t>
            </a:r>
            <a:r>
              <a:rPr lang="en-US" altLang="zh-TW" dirty="0" err="1">
                <a:hlinkClick r:id="rId2"/>
              </a:rPr>
              <a:t>ETtoday</a:t>
            </a:r>
            <a:r>
              <a:rPr lang="zh-TW" altLang="en-US" dirty="0">
                <a:hlinkClick r:id="rId2"/>
              </a:rPr>
              <a:t>論壇新聞 </a:t>
            </a:r>
            <a:r>
              <a:rPr lang="en-US" altLang="zh-TW" dirty="0">
                <a:hlinkClick r:id="rId2"/>
              </a:rPr>
              <a:t>| </a:t>
            </a:r>
            <a:r>
              <a:rPr lang="en-US" altLang="zh-TW" dirty="0" err="1">
                <a:hlinkClick r:id="rId2"/>
              </a:rPr>
              <a:t>ETtoday</a:t>
            </a:r>
            <a:r>
              <a:rPr lang="en-US" altLang="zh-TW" dirty="0">
                <a:hlinkClick r:id="rId2"/>
              </a:rPr>
              <a:t> </a:t>
            </a:r>
            <a:r>
              <a:rPr lang="zh-TW" altLang="en-US" dirty="0">
                <a:hlinkClick r:id="rId2"/>
              </a:rPr>
              <a:t>新聞雲</a:t>
            </a:r>
            <a:r>
              <a:rPr lang="zh-TW" altLang="en-US" dirty="0"/>
              <a:t> </a:t>
            </a:r>
            <a:r>
              <a:rPr lang="en-US" altLang="zh-TW" dirty="0">
                <a:hlinkClick r:id="rId2"/>
              </a:rPr>
              <a:t>http://www.ettoday.net/news/20150403/487421.htm#ixzz4RGs9GBlR</a:t>
            </a:r>
            <a:r>
              <a:rPr lang="en-US" altLang="zh-TW" dirty="0"/>
              <a:t> </a:t>
            </a:r>
            <a:br>
              <a:rPr lang="en-US" altLang="zh-TW" dirty="0"/>
            </a:br>
            <a:r>
              <a:rPr lang="en-US" altLang="zh-TW" dirty="0"/>
              <a:t>Follow us: </a:t>
            </a:r>
            <a:r>
              <a:rPr lang="en-US" altLang="zh-TW" dirty="0">
                <a:hlinkClick r:id="rId3"/>
              </a:rPr>
              <a:t>@</a:t>
            </a:r>
            <a:r>
              <a:rPr lang="en-US" altLang="zh-TW" dirty="0" err="1">
                <a:hlinkClick r:id="rId3"/>
              </a:rPr>
              <a:t>ETtodaynet</a:t>
            </a:r>
            <a:r>
              <a:rPr lang="en-US" altLang="zh-TW" dirty="0">
                <a:hlinkClick r:id="rId3"/>
              </a:rPr>
              <a:t> on Twitter</a:t>
            </a:r>
            <a:r>
              <a:rPr lang="en-US" altLang="zh-TW" dirty="0"/>
              <a:t> | </a:t>
            </a:r>
            <a:r>
              <a:rPr lang="en-US" altLang="zh-TW" dirty="0" err="1">
                <a:hlinkClick r:id="rId4"/>
              </a:rPr>
              <a:t>ETtoday</a:t>
            </a:r>
            <a:r>
              <a:rPr lang="en-US" altLang="zh-TW" dirty="0">
                <a:hlinkClick r:id="rId4"/>
              </a:rPr>
              <a:t> on Facebook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我在</a:t>
            </a:r>
            <a:r>
              <a:rPr lang="en-US" altLang="zh-TW" b="1" dirty="0"/>
              <a:t>SARS</a:t>
            </a:r>
            <a:r>
              <a:rPr lang="zh-TW" altLang="en-US" b="1" dirty="0"/>
              <a:t>那一</a:t>
            </a:r>
            <a:r>
              <a:rPr lang="zh-TW" altLang="en-US" b="1" dirty="0" smtClean="0"/>
              <a:t>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654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記得那一年</a:t>
            </a:r>
            <a:r>
              <a:rPr lang="en-US" altLang="zh-TW" dirty="0"/>
              <a:t>SARS</a:t>
            </a:r>
            <a:r>
              <a:rPr lang="zh-TW" altLang="en-US" dirty="0"/>
              <a:t>的新聞剛出現的時候是發生在中國、香港等地，原本不以為意，但蔓延速度之快讓人完全來不及防禦，不多久台灣就淪陷了，那段時間只要是有發燒徵兆的通通要先被抓去詳細的隔離檢驗，而當時政府把這些病人的運送就交付由消防救護人員負責，還引起消防界一陣譁然，已回鄉服務擁有</a:t>
            </a:r>
            <a:r>
              <a:rPr lang="en-US" altLang="zh-TW" dirty="0"/>
              <a:t>EMT2</a:t>
            </a:r>
            <a:r>
              <a:rPr lang="zh-TW" altLang="en-US" dirty="0"/>
              <a:t>的我更被指派為</a:t>
            </a:r>
            <a:r>
              <a:rPr lang="en-US" altLang="zh-TW" dirty="0"/>
              <a:t>SARS</a:t>
            </a:r>
            <a:r>
              <a:rPr lang="zh-TW" altLang="en-US" dirty="0"/>
              <a:t>專責救護人員，每天上班就像搏命一樣不堪。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43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那時的勤務中心受理民眾報案都會詳細問明有無發燒、咳嗽？相關接觸史？是否曾去過疫區等資訊，只要有符合條件的我們都必須穿戴全身的隔離裝備載運病人，並嚴格的依規定脫除及消毒，如果一不小心可能連全消防隊都要被隔離。那時天氣悶熱，防護衣，</a:t>
            </a:r>
            <a:r>
              <a:rPr lang="en-US" altLang="zh-TW" dirty="0"/>
              <a:t>N95</a:t>
            </a:r>
            <a:r>
              <a:rPr lang="zh-TW" altLang="en-US" dirty="0"/>
              <a:t>，兩層手套把全身包得密不透風，經常在開車時眼鏡都悶到起霧卻不能用手去擦，那陣子汗流的特別多，每天都有休克的可能。那時的我一方面正在支援局內新進人員的救護訓練工作，一方面正專責救護勤務，某一天我突然沒去幫學員上課了，大家追問下才知道原來我被居家隔離了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355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疾病與愛情</a:t>
            </a:r>
            <a:endParaRPr lang="zh-TW" altLang="en-US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hlinkClick r:id="rId2"/>
              </a:rPr>
              <a:t>愛</a:t>
            </a:r>
            <a:r>
              <a:rPr lang="zh-TW" altLang="en-US" sz="3600" dirty="0">
                <a:hlinkClick r:id="rId2"/>
              </a:rPr>
              <a:t>在疾病蔓延時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8981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11561" y="2060848"/>
            <a:ext cx="7668840" cy="4065315"/>
          </a:xfrm>
        </p:spPr>
        <p:txBody>
          <a:bodyPr>
            <a:normAutofit/>
          </a:bodyPr>
          <a:lstStyle/>
          <a:p>
            <a:r>
              <a:rPr lang="en-US" altLang="zh-TW" dirty="0"/>
              <a:t>《</a:t>
            </a:r>
            <a:r>
              <a:rPr lang="zh-TW" altLang="en-US" b="1" dirty="0"/>
              <a:t>愛在瘟疫蔓延時</a:t>
            </a:r>
            <a:r>
              <a:rPr lang="en-US" altLang="zh-TW" dirty="0"/>
              <a:t>》</a:t>
            </a:r>
            <a:r>
              <a:rPr lang="zh-TW" altLang="en-US" dirty="0"/>
              <a:t>（</a:t>
            </a:r>
            <a:r>
              <a:rPr lang="en-US" altLang="zh-TW" dirty="0"/>
              <a:t>El </a:t>
            </a:r>
            <a:r>
              <a:rPr lang="en-US" altLang="zh-TW" dirty="0" err="1"/>
              <a:t>amor</a:t>
            </a:r>
            <a:r>
              <a:rPr lang="en-US" altLang="zh-TW" dirty="0"/>
              <a:t> </a:t>
            </a:r>
            <a:r>
              <a:rPr lang="en-US" altLang="zh-TW" dirty="0" err="1"/>
              <a:t>en</a:t>
            </a:r>
            <a:r>
              <a:rPr lang="en-US" altLang="zh-TW" dirty="0"/>
              <a:t> </a:t>
            </a:r>
            <a:r>
              <a:rPr lang="en-US" altLang="zh-TW" dirty="0" err="1"/>
              <a:t>los</a:t>
            </a:r>
            <a:r>
              <a:rPr lang="en-US" altLang="zh-TW" dirty="0"/>
              <a:t> </a:t>
            </a:r>
            <a:r>
              <a:rPr lang="en-US" altLang="zh-TW" dirty="0" err="1"/>
              <a:t>tiempos</a:t>
            </a:r>
            <a:r>
              <a:rPr lang="en-US" altLang="zh-TW" dirty="0"/>
              <a:t> del </a:t>
            </a:r>
            <a:r>
              <a:rPr lang="en-US" altLang="zh-TW" dirty="0" err="1"/>
              <a:t>cólera</a:t>
            </a:r>
            <a:r>
              <a:rPr lang="zh-TW" altLang="en-US" dirty="0"/>
              <a:t>，</a:t>
            </a:r>
            <a:r>
              <a:rPr lang="en-US" altLang="zh-TW" dirty="0"/>
              <a:t>1985</a:t>
            </a:r>
            <a:r>
              <a:rPr lang="zh-TW" altLang="en-US" dirty="0"/>
              <a:t>年），又譯</a:t>
            </a:r>
            <a:r>
              <a:rPr lang="en-US" altLang="zh-TW" dirty="0"/>
              <a:t>《</a:t>
            </a:r>
            <a:r>
              <a:rPr lang="zh-TW" altLang="en-US" b="1" dirty="0"/>
              <a:t>霍亂時期的愛情</a:t>
            </a:r>
            <a:r>
              <a:rPr lang="en-US" altLang="zh-TW" dirty="0"/>
              <a:t>》</a:t>
            </a:r>
            <a:r>
              <a:rPr lang="zh-TW" altLang="en-US" dirty="0"/>
              <a:t>，是哥倫比亞作家加布列</a:t>
            </a:r>
            <a:r>
              <a:rPr lang="en-US" altLang="zh-TW" dirty="0"/>
              <a:t>·</a:t>
            </a:r>
            <a:r>
              <a:rPr lang="zh-TW" altLang="en-US" dirty="0"/>
              <a:t>賈西亞</a:t>
            </a:r>
            <a:r>
              <a:rPr lang="en-US" altLang="zh-TW" dirty="0"/>
              <a:t>·</a:t>
            </a:r>
            <a:r>
              <a:rPr lang="zh-TW" altLang="en-US" dirty="0"/>
              <a:t>馬奎斯的小說。故事講述了發展於費爾米納</a:t>
            </a:r>
            <a:r>
              <a:rPr lang="en-US" altLang="zh-TW" dirty="0"/>
              <a:t>·</a:t>
            </a:r>
            <a:r>
              <a:rPr lang="zh-TW" altLang="en-US" dirty="0"/>
              <a:t>達薩（</a:t>
            </a:r>
            <a:r>
              <a:rPr lang="en-US" altLang="zh-TW" dirty="0" err="1"/>
              <a:t>Fermina</a:t>
            </a:r>
            <a:r>
              <a:rPr lang="en-US" altLang="zh-TW" dirty="0"/>
              <a:t> </a:t>
            </a:r>
            <a:r>
              <a:rPr lang="en-US" altLang="zh-TW" dirty="0" err="1"/>
              <a:t>Daza</a:t>
            </a:r>
            <a:r>
              <a:rPr lang="zh-TW" altLang="en-US" dirty="0"/>
              <a:t>）、費洛倫蒂諾</a:t>
            </a:r>
            <a:r>
              <a:rPr lang="en-US" altLang="zh-TW" dirty="0"/>
              <a:t>·</a:t>
            </a:r>
            <a:r>
              <a:rPr lang="zh-TW" altLang="en-US" dirty="0"/>
              <a:t>阿里薩（</a:t>
            </a:r>
            <a:r>
              <a:rPr lang="en-US" altLang="zh-TW" dirty="0"/>
              <a:t>Florentino </a:t>
            </a:r>
            <a:r>
              <a:rPr lang="en-US" altLang="zh-TW" dirty="0" err="1"/>
              <a:t>Ariza</a:t>
            </a:r>
            <a:r>
              <a:rPr lang="zh-TW" altLang="en-US" dirty="0"/>
              <a:t>）以及醫生胡維納爾</a:t>
            </a:r>
            <a:r>
              <a:rPr lang="en-US" altLang="zh-TW" dirty="0"/>
              <a:t>·</a:t>
            </a:r>
            <a:r>
              <a:rPr lang="zh-TW" altLang="en-US" dirty="0"/>
              <a:t>烏爾比諾（</a:t>
            </a:r>
            <a:r>
              <a:rPr lang="en-US" altLang="zh-TW" dirty="0"/>
              <a:t>Juvenal </a:t>
            </a:r>
            <a:r>
              <a:rPr lang="en-US" altLang="zh-TW" dirty="0" err="1"/>
              <a:t>Urbino</a:t>
            </a:r>
            <a:r>
              <a:rPr lang="zh-TW" altLang="en-US" dirty="0"/>
              <a:t>）之間的一段長達半個多世紀的三角戀愛。這部小說，一個如畫般的沒有回報的愛情故事，用馬奎斯標誌性的魔幻現實主義寫就，深入地剝析了一個觀念，即經歷愛情的折磨是一種尊嚴。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《</a:t>
            </a:r>
            <a:r>
              <a:rPr lang="zh-TW" altLang="en-US" b="1" dirty="0">
                <a:hlinkClick r:id="rId2"/>
              </a:rPr>
              <a:t>愛在瘟疫蔓延時</a:t>
            </a:r>
            <a:r>
              <a:rPr lang="en-US" altLang="zh-TW" dirty="0">
                <a:hlinkClick r:id="rId2"/>
              </a:rPr>
              <a:t>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5535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129</TotalTime>
  <Words>911</Words>
  <Application>Microsoft Office PowerPoint</Application>
  <PresentationFormat>如螢幕大小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波形</vt:lpstr>
      <vt:lpstr>城市、疾病與愛情 ~羅毓嘉〈煞死的十八歲〉</vt:lpstr>
      <vt:lpstr>文章背景</vt:lpstr>
      <vt:lpstr>SARS事件</vt:lpstr>
      <vt:lpstr>爆發</vt:lpstr>
      <vt:lpstr>我在SARS那一年</vt:lpstr>
      <vt:lpstr>PowerPoint 簡報</vt:lpstr>
      <vt:lpstr>PowerPoint 簡報</vt:lpstr>
      <vt:lpstr>疾病與愛情</vt:lpstr>
      <vt:lpstr>《愛在瘟疫蔓延時》</vt:lpstr>
      <vt:lpstr>PowerPoint 簡報</vt:lpstr>
      <vt:lpstr>文章大意：城市、疾病與愛情</vt:lpstr>
      <vt:lpstr>熾熱的十八歲</vt:lpstr>
      <vt:lpstr>斷背山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羅毓嘉〈煞死的十八歲〉</dc:title>
  <dc:creator>User</dc:creator>
  <cp:lastModifiedBy>User</cp:lastModifiedBy>
  <cp:revision>11</cp:revision>
  <dcterms:created xsi:type="dcterms:W3CDTF">2016-11-28T03:34:50Z</dcterms:created>
  <dcterms:modified xsi:type="dcterms:W3CDTF">2017-01-05T02:52:17Z</dcterms:modified>
</cp:coreProperties>
</file>